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69" r:id="rId14"/>
    <p:sldId id="270" r:id="rId15"/>
    <p:sldId id="266" r:id="rId16"/>
  </p:sldIdLst>
  <p:sldSz cx="18288000" cy="10287000"/>
  <p:notesSz cx="6858000" cy="9144000"/>
  <p:embeddedFontLst>
    <p:embeddedFont>
      <p:font typeface="CAT Neuzeit" panose="020B0604020202020204" charset="0"/>
      <p:regular r:id="rId17"/>
    </p:embeddedFont>
    <p:embeddedFont>
      <p:font typeface="Mukta Mahee" panose="020B0604020202020204" charset="0"/>
      <p:regular r:id="rId18"/>
    </p:embeddedFont>
    <p:embeddedFont>
      <p:font typeface="Mukta Mahe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20FFA-8B47-4998-95FD-9BA3B91C0616}" v="4" dt="2025-10-22T17:33:42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ya kondawar" userId="c22f1a7bc197fdbb" providerId="LiveId" clId="{A174C46A-50EE-4C5A-951B-F2E516B7F640}"/>
    <pc:docChg chg="custSel addSld modSld">
      <pc:chgData name="Aarya kondawar" userId="c22f1a7bc197fdbb" providerId="LiveId" clId="{A174C46A-50EE-4C5A-951B-F2E516B7F640}" dt="2025-10-22T18:53:15.120" v="137" actId="403"/>
      <pc:docMkLst>
        <pc:docMk/>
      </pc:docMkLst>
      <pc:sldChg chg="modSp mod">
        <pc:chgData name="Aarya kondawar" userId="c22f1a7bc197fdbb" providerId="LiveId" clId="{A174C46A-50EE-4C5A-951B-F2E516B7F640}" dt="2025-10-22T18:53:15.120" v="137" actId="403"/>
        <pc:sldMkLst>
          <pc:docMk/>
          <pc:sldMk cId="0" sldId="256"/>
        </pc:sldMkLst>
        <pc:spChg chg="mod">
          <ac:chgData name="Aarya kondawar" userId="c22f1a7bc197fdbb" providerId="LiveId" clId="{A174C46A-50EE-4C5A-951B-F2E516B7F640}" dt="2025-10-22T18:53:15.120" v="137" actId="403"/>
          <ac:spMkLst>
            <pc:docMk/>
            <pc:sldMk cId="0" sldId="256"/>
            <ac:spMk id="11" creationId="{00000000-0000-0000-0000-000000000000}"/>
          </ac:spMkLst>
        </pc:spChg>
      </pc:sldChg>
      <pc:sldChg chg="addSp delSp modSp mod">
        <pc:chgData name="Aarya kondawar" userId="c22f1a7bc197fdbb" providerId="LiveId" clId="{A174C46A-50EE-4C5A-951B-F2E516B7F640}" dt="2025-10-22T17:54:54.469" v="3" actId="1076"/>
        <pc:sldMkLst>
          <pc:docMk/>
          <pc:sldMk cId="0" sldId="261"/>
        </pc:sldMkLst>
        <pc:picChg chg="add mod">
          <ac:chgData name="Aarya kondawar" userId="c22f1a7bc197fdbb" providerId="LiveId" clId="{A174C46A-50EE-4C5A-951B-F2E516B7F640}" dt="2025-10-22T17:54:54.469" v="3" actId="1076"/>
          <ac:picMkLst>
            <pc:docMk/>
            <pc:sldMk cId="0" sldId="261"/>
            <ac:picMk id="8" creationId="{5AF48C51-7E43-D814-6DAA-1FA32BC771F6}"/>
          </ac:picMkLst>
        </pc:picChg>
        <pc:picChg chg="del">
          <ac:chgData name="Aarya kondawar" userId="c22f1a7bc197fdbb" providerId="LiveId" clId="{A174C46A-50EE-4C5A-951B-F2E516B7F640}" dt="2025-10-22T17:54:42.978" v="0" actId="478"/>
          <ac:picMkLst>
            <pc:docMk/>
            <pc:sldMk cId="0" sldId="261"/>
            <ac:picMk id="9" creationId="{FFC78490-64F4-4E83-6F67-CDA6180EBBAF}"/>
          </ac:picMkLst>
        </pc:picChg>
      </pc:sldChg>
      <pc:sldChg chg="addSp delSp modSp add mod">
        <pc:chgData name="Aarya kondawar" userId="c22f1a7bc197fdbb" providerId="LiveId" clId="{A174C46A-50EE-4C5A-951B-F2E516B7F640}" dt="2025-10-22T18:49:58.250" v="55" actId="1076"/>
        <pc:sldMkLst>
          <pc:docMk/>
          <pc:sldMk cId="2503944092" sldId="268"/>
        </pc:sldMkLst>
        <pc:spChg chg="del">
          <ac:chgData name="Aarya kondawar" userId="c22f1a7bc197fdbb" providerId="LiveId" clId="{A174C46A-50EE-4C5A-951B-F2E516B7F640}" dt="2025-10-22T18:49:51.202" v="51" actId="478"/>
          <ac:spMkLst>
            <pc:docMk/>
            <pc:sldMk cId="2503944092" sldId="268"/>
            <ac:spMk id="5" creationId="{5F4C31E6-4CFD-F7EC-33A8-3FC5B8D24A76}"/>
          </ac:spMkLst>
        </pc:spChg>
        <pc:spChg chg="mod">
          <ac:chgData name="Aarya kondawar" userId="c22f1a7bc197fdbb" providerId="LiveId" clId="{A174C46A-50EE-4C5A-951B-F2E516B7F640}" dt="2025-10-22T18:41:31.198" v="26" actId="1076"/>
          <ac:spMkLst>
            <pc:docMk/>
            <pc:sldMk cId="2503944092" sldId="268"/>
            <ac:spMk id="7" creationId="{1183EEF1-059C-8A52-F84A-8EE5B7B5B41C}"/>
          </ac:spMkLst>
        </pc:spChg>
        <pc:picChg chg="add mod">
          <ac:chgData name="Aarya kondawar" userId="c22f1a7bc197fdbb" providerId="LiveId" clId="{A174C46A-50EE-4C5A-951B-F2E516B7F640}" dt="2025-10-22T18:49:58.250" v="55" actId="1076"/>
          <ac:picMkLst>
            <pc:docMk/>
            <pc:sldMk cId="2503944092" sldId="268"/>
            <ac:picMk id="9" creationId="{23C9944A-8250-53F1-960D-4FEB1CB78A5C}"/>
          </ac:picMkLst>
        </pc:picChg>
      </pc:sldChg>
      <pc:sldChg chg="addSp delSp modSp add mod">
        <pc:chgData name="Aarya kondawar" userId="c22f1a7bc197fdbb" providerId="LiveId" clId="{A174C46A-50EE-4C5A-951B-F2E516B7F640}" dt="2025-10-22T18:50:37.745" v="60" actId="1076"/>
        <pc:sldMkLst>
          <pc:docMk/>
          <pc:sldMk cId="1238653374" sldId="269"/>
        </pc:sldMkLst>
        <pc:spChg chg="del">
          <ac:chgData name="Aarya kondawar" userId="c22f1a7bc197fdbb" providerId="LiveId" clId="{A174C46A-50EE-4C5A-951B-F2E516B7F640}" dt="2025-10-22T18:50:08" v="56" actId="478"/>
          <ac:spMkLst>
            <pc:docMk/>
            <pc:sldMk cId="1238653374" sldId="269"/>
            <ac:spMk id="5" creationId="{548A1033-7E3E-F30F-2478-D1CB09F1013E}"/>
          </ac:spMkLst>
        </pc:spChg>
        <pc:spChg chg="mod">
          <ac:chgData name="Aarya kondawar" userId="c22f1a7bc197fdbb" providerId="LiveId" clId="{A174C46A-50EE-4C5A-951B-F2E516B7F640}" dt="2025-10-22T18:41:45.254" v="50" actId="1076"/>
          <ac:spMkLst>
            <pc:docMk/>
            <pc:sldMk cId="1238653374" sldId="269"/>
            <ac:spMk id="7" creationId="{90185B6B-3D41-7A06-69F6-9BB5FE699752}"/>
          </ac:spMkLst>
        </pc:spChg>
        <pc:picChg chg="add mod">
          <ac:chgData name="Aarya kondawar" userId="c22f1a7bc197fdbb" providerId="LiveId" clId="{A174C46A-50EE-4C5A-951B-F2E516B7F640}" dt="2025-10-22T18:50:37.745" v="60" actId="1076"/>
          <ac:picMkLst>
            <pc:docMk/>
            <pc:sldMk cId="1238653374" sldId="269"/>
            <ac:picMk id="9" creationId="{FB4B83CA-BDB4-F770-33A2-D6EBB30E299A}"/>
          </ac:picMkLst>
        </pc:picChg>
      </pc:sldChg>
      <pc:sldChg chg="addSp delSp modSp add mod">
        <pc:chgData name="Aarya kondawar" userId="c22f1a7bc197fdbb" providerId="LiveId" clId="{A174C46A-50EE-4C5A-951B-F2E516B7F640}" dt="2025-10-22T18:52:39.012" v="131" actId="14100"/>
        <pc:sldMkLst>
          <pc:docMk/>
          <pc:sldMk cId="3594825908" sldId="270"/>
        </pc:sldMkLst>
        <pc:spChg chg="del mod">
          <ac:chgData name="Aarya kondawar" userId="c22f1a7bc197fdbb" providerId="LiveId" clId="{A174C46A-50EE-4C5A-951B-F2E516B7F640}" dt="2025-10-22T18:51:07.497" v="74"/>
          <ac:spMkLst>
            <pc:docMk/>
            <pc:sldMk cId="3594825908" sldId="270"/>
            <ac:spMk id="6" creationId="{405614EB-5A52-A98F-DA76-338A795223E3}"/>
          </ac:spMkLst>
        </pc:spChg>
        <pc:spChg chg="mod">
          <ac:chgData name="Aarya kondawar" userId="c22f1a7bc197fdbb" providerId="LiveId" clId="{A174C46A-50EE-4C5A-951B-F2E516B7F640}" dt="2025-10-22T18:52:05.342" v="127" actId="1076"/>
          <ac:spMkLst>
            <pc:docMk/>
            <pc:sldMk cId="3594825908" sldId="270"/>
            <ac:spMk id="7" creationId="{A61F4B6E-13D7-B9A9-F84F-D67C094A4172}"/>
          </ac:spMkLst>
        </pc:spChg>
        <pc:picChg chg="add mod">
          <ac:chgData name="Aarya kondawar" userId="c22f1a7bc197fdbb" providerId="LiveId" clId="{A174C46A-50EE-4C5A-951B-F2E516B7F640}" dt="2025-10-22T18:52:39.012" v="131" actId="14100"/>
          <ac:picMkLst>
            <pc:docMk/>
            <pc:sldMk cId="3594825908" sldId="270"/>
            <ac:picMk id="8" creationId="{3CF0C6AD-9E0D-FE2F-9FE5-7263356D2DCA}"/>
          </ac:picMkLst>
        </pc:picChg>
        <pc:picChg chg="del">
          <ac:chgData name="Aarya kondawar" userId="c22f1a7bc197fdbb" providerId="LiveId" clId="{A174C46A-50EE-4C5A-951B-F2E516B7F640}" dt="2025-10-22T18:52:06.442" v="128" actId="478"/>
          <ac:picMkLst>
            <pc:docMk/>
            <pc:sldMk cId="3594825908" sldId="270"/>
            <ac:picMk id="9" creationId="{D9B80539-56FE-6D96-0C5D-8B5FFDD8B4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331052" flipH="1" flipV="1">
            <a:off x="10658539" y="8064737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10018399" y="4444526"/>
                </a:moveTo>
                <a:lnTo>
                  <a:pt x="0" y="4444526"/>
                </a:lnTo>
                <a:lnTo>
                  <a:pt x="0" y="0"/>
                </a:lnTo>
                <a:lnTo>
                  <a:pt x="10018399" y="0"/>
                </a:lnTo>
                <a:lnTo>
                  <a:pt x="10018399" y="44445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391933">
            <a:off x="-693975" y="7790698"/>
            <a:ext cx="2723249" cy="4114800"/>
          </a:xfrm>
          <a:custGeom>
            <a:avLst/>
            <a:gdLst/>
            <a:ahLst/>
            <a:cxnLst/>
            <a:rect l="l" t="t" r="r" b="b"/>
            <a:pathLst>
              <a:path w="2723249" h="4114800">
                <a:moveTo>
                  <a:pt x="0" y="0"/>
                </a:moveTo>
                <a:lnTo>
                  <a:pt x="2723249" y="0"/>
                </a:lnTo>
                <a:lnTo>
                  <a:pt x="2723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4143" y="6953361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0" y="0"/>
                </a:moveTo>
                <a:lnTo>
                  <a:pt x="2214045" y="0"/>
                </a:lnTo>
                <a:lnTo>
                  <a:pt x="2214045" y="2842164"/>
                </a:lnTo>
                <a:lnTo>
                  <a:pt x="0" y="2842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87280" y="3771789"/>
            <a:ext cx="10165707" cy="214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92"/>
              </a:lnSpc>
            </a:pPr>
            <a:r>
              <a:rPr lang="en-US" sz="16991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PEERVIEW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0882" y="7044072"/>
            <a:ext cx="10018929" cy="52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4225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Presented by: K. Aarya (23EG107E25)</a:t>
            </a:r>
          </a:p>
          <a:p>
            <a:pPr algn="ctr">
              <a:lnSpc>
                <a:spcPts val="3802"/>
              </a:lnSpc>
            </a:pPr>
            <a:endParaRPr lang="en-US" sz="4225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15921" y="7681303"/>
            <a:ext cx="6454662" cy="99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4225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S. Mahendhar (23EG107E54)</a:t>
            </a:r>
          </a:p>
          <a:p>
            <a:pPr algn="ctr">
              <a:lnSpc>
                <a:spcPts val="3802"/>
              </a:lnSpc>
            </a:pPr>
            <a:endParaRPr lang="en-US" sz="4225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72081" y="8401322"/>
            <a:ext cx="6998502" cy="93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4000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</a:t>
            </a:r>
            <a:r>
              <a:rPr lang="en-US" sz="4400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T. Indraneel (23EG107E62</a:t>
            </a:r>
            <a:r>
              <a:rPr lang="en-US" sz="4000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)</a:t>
            </a:r>
          </a:p>
          <a:p>
            <a:pPr algn="ctr">
              <a:lnSpc>
                <a:spcPts val="3477"/>
              </a:lnSpc>
            </a:pPr>
            <a:endParaRPr lang="en-US" sz="3863" dirty="0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5000" y="3141114"/>
            <a:ext cx="14890894" cy="6403085"/>
          </a:xfrm>
          <a:custGeom>
            <a:avLst/>
            <a:gdLst/>
            <a:ahLst/>
            <a:cxnLst/>
            <a:rect l="l" t="t" r="r" b="b"/>
            <a:pathLst>
              <a:path w="14890894" h="6403085">
                <a:moveTo>
                  <a:pt x="0" y="0"/>
                </a:moveTo>
                <a:lnTo>
                  <a:pt x="14890894" y="0"/>
                </a:lnTo>
                <a:lnTo>
                  <a:pt x="14890894" y="6403084"/>
                </a:lnTo>
                <a:lnTo>
                  <a:pt x="0" y="6403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6600" y="2194282"/>
            <a:ext cx="8494190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dirty="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5. CREATE-PROJECT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8792" y="3333639"/>
            <a:ext cx="15620508" cy="6677767"/>
          </a:xfrm>
          <a:custGeom>
            <a:avLst/>
            <a:gdLst/>
            <a:ahLst/>
            <a:cxnLst/>
            <a:rect l="l" t="t" r="r" b="b"/>
            <a:pathLst>
              <a:path w="15620508" h="6677767">
                <a:moveTo>
                  <a:pt x="0" y="0"/>
                </a:moveTo>
                <a:lnTo>
                  <a:pt x="15620508" y="0"/>
                </a:lnTo>
                <a:lnTo>
                  <a:pt x="15620508" y="6677767"/>
                </a:lnTo>
                <a:lnTo>
                  <a:pt x="0" y="6677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3416" y="2338692"/>
            <a:ext cx="4292411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dirty="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6. PROJECTS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A0D6F-7476-09E2-63EA-41852D4F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FB7A0B-28BC-6F2C-7B7E-2486F41A79D9}"/>
              </a:ext>
            </a:extLst>
          </p:cNvPr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9B71AC-0E2A-2B4A-6692-C58FD7559B59}"/>
              </a:ext>
            </a:extLst>
          </p:cNvPr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94CC3D-EBDC-FDEB-86F9-C1E148ED0195}"/>
              </a:ext>
            </a:extLst>
          </p:cNvPr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246523-9F7F-49E2-0537-19C2130795C5}"/>
              </a:ext>
            </a:extLst>
          </p:cNvPr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183EEF1-059C-8A52-F84A-8EE5B7B5B41C}"/>
              </a:ext>
            </a:extLst>
          </p:cNvPr>
          <p:cNvSpPr txBox="1"/>
          <p:nvPr/>
        </p:nvSpPr>
        <p:spPr>
          <a:xfrm>
            <a:off x="3276600" y="2039858"/>
            <a:ext cx="4292411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dirty="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7. FEEDBACK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9944A-8250-53F1-960D-4FEB1CB78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631071"/>
            <a:ext cx="16155292" cy="70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4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480BE-1461-6B22-3FB3-FA4C9781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6E5BEF-18EE-D641-EC3E-1529F70FF365}"/>
              </a:ext>
            </a:extLst>
          </p:cNvPr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DFD583B-F9D4-F7D7-E5E2-5B18EF6EFBD4}"/>
              </a:ext>
            </a:extLst>
          </p:cNvPr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75561E2-0C07-DAC1-006F-30195129D512}"/>
              </a:ext>
            </a:extLst>
          </p:cNvPr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794882A-A7B7-5CC8-164F-3843789F8C03}"/>
              </a:ext>
            </a:extLst>
          </p:cNvPr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0185B6B-3D41-7A06-69F6-9BB5FE699752}"/>
              </a:ext>
            </a:extLst>
          </p:cNvPr>
          <p:cNvSpPr txBox="1"/>
          <p:nvPr/>
        </p:nvSpPr>
        <p:spPr>
          <a:xfrm>
            <a:off x="3276600" y="2294050"/>
            <a:ext cx="4292411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dirty="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8. FEEDBACKS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B83CA-BDB4-F770-33A2-D6EBB30E2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484" y="2878634"/>
            <a:ext cx="15959772" cy="69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9737E-8991-4245-F50E-9D75FD72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E34C84-F248-DFD8-4FB6-7E0E3E4B8667}"/>
              </a:ext>
            </a:extLst>
          </p:cNvPr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A8C368-6301-C6C9-743C-47629E59A7C7}"/>
              </a:ext>
            </a:extLst>
          </p:cNvPr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D360C5-FDAF-13ED-17E4-4847A1C9F90A}"/>
              </a:ext>
            </a:extLst>
          </p:cNvPr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61F4B6E-13D7-B9A9-F84F-D67C094A4172}"/>
              </a:ext>
            </a:extLst>
          </p:cNvPr>
          <p:cNvSpPr txBox="1"/>
          <p:nvPr/>
        </p:nvSpPr>
        <p:spPr>
          <a:xfrm>
            <a:off x="4762500" y="1100471"/>
            <a:ext cx="8763000" cy="584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dirty="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Receiving Feedback Emails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0C6AD-9E0D-FE2F-9FE5-7263356D2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705100"/>
            <a:ext cx="14967098" cy="69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2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1146" y="3317455"/>
            <a:ext cx="10165707" cy="409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92"/>
              </a:lnSpc>
            </a:pPr>
            <a:r>
              <a:rPr lang="en-US" sz="16991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THANK</a:t>
            </a:r>
          </a:p>
          <a:p>
            <a:pPr algn="ctr">
              <a:lnSpc>
                <a:spcPts val="15292"/>
              </a:lnSpc>
            </a:pPr>
            <a:r>
              <a:rPr lang="en-US" sz="16991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93555" y="719442"/>
            <a:ext cx="5500889" cy="94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7"/>
              </a:lnSpc>
            </a:pPr>
            <a:r>
              <a:rPr lang="en-US" sz="74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ABSTRACT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1" y="2400301"/>
            <a:ext cx="16040100" cy="7765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4281"/>
              </a:lnSpc>
            </a:pPr>
            <a:r>
              <a:rPr lang="en-US" sz="4757" dirty="0" err="1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PeerView</a:t>
            </a:r>
            <a:r>
              <a:rPr lang="en-US" sz="4757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is an AI-powered project collaboration and review platform designed to help students and developers share, analyze, and improve their project ideas.</a:t>
            </a:r>
          </a:p>
          <a:p>
            <a:pPr lvl="1">
              <a:lnSpc>
                <a:spcPts val="4281"/>
              </a:lnSpc>
            </a:pPr>
            <a:endParaRPr lang="en-US" sz="4757" dirty="0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lvl="1">
              <a:lnSpc>
                <a:spcPts val="4281"/>
              </a:lnSpc>
            </a:pPr>
            <a:r>
              <a:rPr lang="en-US" sz="4757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It enables users to upload projects, receive automated insights, and get peer feedback for enhanced learning. </a:t>
            </a:r>
          </a:p>
          <a:p>
            <a:pPr lvl="1">
              <a:lnSpc>
                <a:spcPts val="4281"/>
              </a:lnSpc>
            </a:pPr>
            <a:endParaRPr lang="en-US" sz="4757" dirty="0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lvl="1">
              <a:lnSpc>
                <a:spcPts val="4281"/>
              </a:lnSpc>
            </a:pPr>
            <a:r>
              <a:rPr lang="en-US" sz="4757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With secure authentication, data is stored and managed using MongoDB. </a:t>
            </a:r>
            <a:r>
              <a:rPr lang="en-US" sz="4757" dirty="0" err="1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PeerView</a:t>
            </a:r>
            <a:r>
              <a:rPr lang="en-US" sz="4757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encourages teamwork through team requests and promotes knowledge exchange within the community. </a:t>
            </a:r>
          </a:p>
          <a:p>
            <a:pPr lvl="1">
              <a:lnSpc>
                <a:spcPts val="4281"/>
              </a:lnSpc>
            </a:pPr>
            <a:endParaRPr lang="en-US" sz="4757" dirty="0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lvl="1">
              <a:lnSpc>
                <a:spcPts val="4281"/>
              </a:lnSpc>
            </a:pPr>
            <a:r>
              <a:rPr lang="en-US" sz="4757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Overall, </a:t>
            </a:r>
            <a:r>
              <a:rPr lang="en-US" sz="4757" dirty="0" err="1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PeerView</a:t>
            </a:r>
            <a:r>
              <a:rPr lang="en-US" sz="4757" dirty="0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simplifies peer-based evaluation and enhances project development efficiency.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3711900" y="-3520164"/>
            <a:ext cx="12281815" cy="5448660"/>
          </a:xfrm>
          <a:custGeom>
            <a:avLst/>
            <a:gdLst/>
            <a:ahLst/>
            <a:cxnLst/>
            <a:rect l="l" t="t" r="r" b="b"/>
            <a:pathLst>
              <a:path w="12281815" h="5448660">
                <a:moveTo>
                  <a:pt x="0" y="0"/>
                </a:moveTo>
                <a:lnTo>
                  <a:pt x="12281815" y="0"/>
                </a:lnTo>
                <a:lnTo>
                  <a:pt x="12281815" y="5448659"/>
                </a:lnTo>
                <a:lnTo>
                  <a:pt x="0" y="544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616834" y="-2057400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6533" y="738492"/>
            <a:ext cx="10223279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TECHNOLOGIES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030" y="1864863"/>
            <a:ext cx="17230725" cy="864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3870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Backend Development</a:t>
            </a:r>
          </a:p>
          <a:p>
            <a:pPr algn="just">
              <a:lnSpc>
                <a:spcPts val="3395"/>
              </a:lnSpc>
            </a:pPr>
            <a:endParaRPr lang="en-US" sz="3870" b="1">
              <a:solidFill>
                <a:srgbClr val="4D6259"/>
              </a:solidFill>
              <a:latin typeface="Mukta Mahee Bold"/>
              <a:ea typeface="Mukta Mahee Bold"/>
              <a:cs typeface="Mukta Mahee Bold"/>
              <a:sym typeface="Mukta Mahee Bold"/>
            </a:endParaRP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Node.js – Server-side JavaScript runtime environment for building scalable applications.</a:t>
            </a: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Express.js – Web framework used for routing, middleware handling, and API development.</a:t>
            </a:r>
          </a:p>
          <a:p>
            <a:pPr algn="just">
              <a:lnSpc>
                <a:spcPts val="3395"/>
              </a:lnSpc>
            </a:pPr>
            <a:endParaRPr lang="en-US" sz="3772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algn="just">
              <a:lnSpc>
                <a:spcPts val="3483"/>
              </a:lnSpc>
            </a:pPr>
            <a:r>
              <a:rPr lang="en-US" sz="3870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Database</a:t>
            </a:r>
          </a:p>
          <a:p>
            <a:pPr algn="just">
              <a:lnSpc>
                <a:spcPts val="3395"/>
              </a:lnSpc>
            </a:pPr>
            <a:endParaRPr lang="en-US" sz="3870" b="1">
              <a:solidFill>
                <a:srgbClr val="4D6259"/>
              </a:solidFill>
              <a:latin typeface="Mukta Mahee Bold"/>
              <a:ea typeface="Mukta Mahee Bold"/>
              <a:cs typeface="Mukta Mahee Bold"/>
              <a:sym typeface="Mukta Mahee Bold"/>
            </a:endParaRP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MongoDB – NoSQL database providing flexible and efficient data storage.</a:t>
            </a: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Mongoose – ODM library used for defining schemas and managing MongoDB collections.</a:t>
            </a:r>
          </a:p>
          <a:p>
            <a:pPr algn="just">
              <a:lnSpc>
                <a:spcPts val="3395"/>
              </a:lnSpc>
            </a:pPr>
            <a:endParaRPr lang="en-US" sz="3772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algn="just">
              <a:lnSpc>
                <a:spcPts val="3483"/>
              </a:lnSpc>
            </a:pPr>
            <a:r>
              <a:rPr lang="en-US" sz="3870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Frontend Development</a:t>
            </a:r>
          </a:p>
          <a:p>
            <a:pPr algn="just">
              <a:lnSpc>
                <a:spcPts val="3395"/>
              </a:lnSpc>
            </a:pPr>
            <a:endParaRPr lang="en-US" sz="3870" b="1">
              <a:solidFill>
                <a:srgbClr val="4D6259"/>
              </a:solidFill>
              <a:latin typeface="Mukta Mahee Bold"/>
              <a:ea typeface="Mukta Mahee Bold"/>
              <a:cs typeface="Mukta Mahee Bold"/>
              <a:sym typeface="Mukta Mahee Bold"/>
            </a:endParaRP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EJS (Embedded JavaScript Templates) – Templating engine for dynamic HTML rendering with embedded JS logic.</a:t>
            </a: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CSS – Used for responsive design, styling, and layout customization.</a:t>
            </a:r>
          </a:p>
          <a:p>
            <a:pPr marL="814458" lvl="1" indent="-407229" algn="just">
              <a:lnSpc>
                <a:spcPts val="3395"/>
              </a:lnSpc>
              <a:buFont typeface="Arial"/>
              <a:buChar char="•"/>
            </a:pPr>
            <a:r>
              <a:rPr lang="en-US" sz="3772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JavaScript – Enables client-side interactivity and seamless user experience.</a:t>
            </a:r>
          </a:p>
          <a:p>
            <a:pPr algn="just">
              <a:lnSpc>
                <a:spcPts val="3395"/>
              </a:lnSpc>
            </a:pPr>
            <a:endParaRPr lang="en-US" sz="3772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07639" y="1033831"/>
            <a:ext cx="9834679" cy="87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7"/>
              </a:lnSpc>
            </a:pPr>
            <a:r>
              <a:rPr lang="en-US" sz="7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ADDITIONAL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1432" y="2699587"/>
            <a:ext cx="16258717" cy="706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9618" lvl="1" indent="-479809" algn="l">
              <a:lnSpc>
                <a:spcPts val="6222"/>
              </a:lnSpc>
              <a:buFont typeface="Arial"/>
              <a:buChar char="•"/>
            </a:pPr>
            <a:r>
              <a:rPr lang="en-US" sz="4444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Visual Studio Code (VS Code)</a:t>
            </a:r>
            <a:r>
              <a:rPr lang="en-US" sz="4444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– Integrated development environment for coding and debugging.</a:t>
            </a:r>
          </a:p>
          <a:p>
            <a:pPr marL="959618" lvl="1" indent="-479809" algn="l">
              <a:lnSpc>
                <a:spcPts val="6222"/>
              </a:lnSpc>
              <a:buFont typeface="Arial"/>
              <a:buChar char="•"/>
            </a:pPr>
            <a:r>
              <a:rPr lang="en-US" sz="4444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MongoDB Compass</a:t>
            </a:r>
            <a:r>
              <a:rPr lang="en-US" sz="4444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– GUI tool for managing and visualizing MongoDB data.</a:t>
            </a:r>
          </a:p>
          <a:p>
            <a:pPr marL="959618" lvl="1" indent="-479809" algn="l">
              <a:lnSpc>
                <a:spcPts val="6222"/>
              </a:lnSpc>
              <a:buFont typeface="Arial"/>
              <a:buChar char="•"/>
            </a:pPr>
            <a:r>
              <a:rPr lang="en-US" sz="4444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Git &amp; GitHub </a:t>
            </a:r>
            <a:r>
              <a:rPr lang="en-US" sz="4444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– For version control and collaborative development.</a:t>
            </a:r>
          </a:p>
          <a:p>
            <a:pPr marL="959618" lvl="1" indent="-479809" algn="l">
              <a:lnSpc>
                <a:spcPts val="6222"/>
              </a:lnSpc>
              <a:buFont typeface="Arial"/>
              <a:buChar char="•"/>
            </a:pPr>
            <a:r>
              <a:rPr lang="en-US" sz="4444" b="1">
                <a:solidFill>
                  <a:srgbClr val="4D6259"/>
                </a:solidFill>
                <a:latin typeface="Mukta Mahee Bold"/>
                <a:ea typeface="Mukta Mahee Bold"/>
                <a:cs typeface="Mukta Mahee Bold"/>
                <a:sym typeface="Mukta Mahee Bold"/>
              </a:rPr>
              <a:t>npm (Node Package Manager)</a:t>
            </a:r>
            <a:r>
              <a:rPr lang="en-US" sz="4444">
                <a:solidFill>
                  <a:srgbClr val="4D6259"/>
                </a:solidFill>
                <a:latin typeface="Mukta Mahee"/>
                <a:ea typeface="Mukta Mahee"/>
                <a:cs typeface="Mukta Mahee"/>
                <a:sym typeface="Mukta Mahee"/>
              </a:rPr>
              <a:t> – Used for installing and managing project dependencies.</a:t>
            </a:r>
          </a:p>
          <a:p>
            <a:pPr algn="l">
              <a:lnSpc>
                <a:spcPts val="6222"/>
              </a:lnSpc>
            </a:pPr>
            <a:endParaRPr lang="en-US" sz="4444">
              <a:solidFill>
                <a:srgbClr val="4D6259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38166" y="2664963"/>
            <a:ext cx="15321134" cy="8172615"/>
          </a:xfrm>
          <a:custGeom>
            <a:avLst/>
            <a:gdLst/>
            <a:ahLst/>
            <a:cxnLst/>
            <a:rect l="l" t="t" r="r" b="b"/>
            <a:pathLst>
              <a:path w="15321134" h="8172615">
                <a:moveTo>
                  <a:pt x="0" y="0"/>
                </a:moveTo>
                <a:lnTo>
                  <a:pt x="15321134" y="0"/>
                </a:lnTo>
                <a:lnTo>
                  <a:pt x="15321134" y="8172615"/>
                </a:lnTo>
                <a:lnTo>
                  <a:pt x="0" y="8172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38" t="-13677" b="-132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73671" y="738492"/>
            <a:ext cx="11729135" cy="192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SYSTEM ARCHITECTURE 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7087" y="1991710"/>
            <a:ext cx="936352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ctr">
              <a:lnSpc>
                <a:spcPts val="4500"/>
              </a:lnSpc>
              <a:buAutoNum type="arabicPeriod"/>
            </a:pPr>
            <a:r>
              <a:rPr lang="en-US" sz="500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HOME PAGE/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48C51-7E43-D814-6DAA-1FA32BC77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88" y="2586342"/>
            <a:ext cx="17432023" cy="74695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05159" y="3333639"/>
            <a:ext cx="14956715" cy="6487475"/>
          </a:xfrm>
          <a:custGeom>
            <a:avLst/>
            <a:gdLst/>
            <a:ahLst/>
            <a:cxnLst/>
            <a:rect l="l" t="t" r="r" b="b"/>
            <a:pathLst>
              <a:path w="14956715" h="6487475">
                <a:moveTo>
                  <a:pt x="0" y="0"/>
                </a:moveTo>
                <a:lnTo>
                  <a:pt x="14956715" y="0"/>
                </a:lnTo>
                <a:lnTo>
                  <a:pt x="14956715" y="6487475"/>
                </a:lnTo>
                <a:lnTo>
                  <a:pt x="0" y="6487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3416" y="2338692"/>
            <a:ext cx="716121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2. SIGNUP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3416" y="2338692"/>
            <a:ext cx="588058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3. LOGIN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77505-77E4-7F9C-0FB7-17EEB29CD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73" y="2967342"/>
            <a:ext cx="15688928" cy="6871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E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5632C-E4CE-46EB-53CC-B2BDF9F5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BCE1A9-E97B-2BC4-4990-54DACB0060DF}"/>
              </a:ext>
            </a:extLst>
          </p:cNvPr>
          <p:cNvSpPr/>
          <p:nvPr/>
        </p:nvSpPr>
        <p:spPr>
          <a:xfrm rot="-1331052">
            <a:off x="-2167013" y="-2000309"/>
            <a:ext cx="10018399" cy="4444526"/>
          </a:xfrm>
          <a:custGeom>
            <a:avLst/>
            <a:gdLst/>
            <a:ahLst/>
            <a:cxnLst/>
            <a:rect l="l" t="t" r="r" b="b"/>
            <a:pathLst>
              <a:path w="10018399" h="4444526">
                <a:moveTo>
                  <a:pt x="0" y="0"/>
                </a:moveTo>
                <a:lnTo>
                  <a:pt x="10018399" y="0"/>
                </a:lnTo>
                <a:lnTo>
                  <a:pt x="10018399" y="4444526"/>
                </a:lnTo>
                <a:lnTo>
                  <a:pt x="0" y="4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01145F8-5697-32BB-67B6-B73ADF55DC44}"/>
              </a:ext>
            </a:extLst>
          </p:cNvPr>
          <p:cNvSpPr/>
          <p:nvPr/>
        </p:nvSpPr>
        <p:spPr>
          <a:xfrm flipH="1">
            <a:off x="16186298" y="-1528458"/>
            <a:ext cx="2842953" cy="4114800"/>
          </a:xfrm>
          <a:custGeom>
            <a:avLst/>
            <a:gdLst/>
            <a:ahLst/>
            <a:cxnLst/>
            <a:rect l="l" t="t" r="r" b="b"/>
            <a:pathLst>
              <a:path w="2842953" h="4114800">
                <a:moveTo>
                  <a:pt x="2842953" y="0"/>
                </a:moveTo>
                <a:lnTo>
                  <a:pt x="0" y="0"/>
                </a:lnTo>
                <a:lnTo>
                  <a:pt x="0" y="4114800"/>
                </a:lnTo>
                <a:lnTo>
                  <a:pt x="2842953" y="4114800"/>
                </a:lnTo>
                <a:lnTo>
                  <a:pt x="28429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27CE036-9840-05C7-4D07-53B2D0341CB9}"/>
              </a:ext>
            </a:extLst>
          </p:cNvPr>
          <p:cNvSpPr/>
          <p:nvPr/>
        </p:nvSpPr>
        <p:spPr>
          <a:xfrm flipH="1" flipV="1">
            <a:off x="15509812" y="491475"/>
            <a:ext cx="2214045" cy="2842163"/>
          </a:xfrm>
          <a:custGeom>
            <a:avLst/>
            <a:gdLst/>
            <a:ahLst/>
            <a:cxnLst/>
            <a:rect l="l" t="t" r="r" b="b"/>
            <a:pathLst>
              <a:path w="2214045" h="2842163">
                <a:moveTo>
                  <a:pt x="2214045" y="2842164"/>
                </a:moveTo>
                <a:lnTo>
                  <a:pt x="0" y="2842164"/>
                </a:lnTo>
                <a:lnTo>
                  <a:pt x="0" y="0"/>
                </a:lnTo>
                <a:lnTo>
                  <a:pt x="2214045" y="0"/>
                </a:lnTo>
                <a:lnTo>
                  <a:pt x="2214045" y="28421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0DD810A-D0F5-1B69-5402-B29EF186DB23}"/>
              </a:ext>
            </a:extLst>
          </p:cNvPr>
          <p:cNvSpPr txBox="1"/>
          <p:nvPr/>
        </p:nvSpPr>
        <p:spPr>
          <a:xfrm>
            <a:off x="4559905" y="627439"/>
            <a:ext cx="8067034" cy="10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8063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PAGES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FBA1075-7EB8-ACB6-CCD7-FCFB01B3E92C}"/>
              </a:ext>
            </a:extLst>
          </p:cNvPr>
          <p:cNvSpPr txBox="1"/>
          <p:nvPr/>
        </p:nvSpPr>
        <p:spPr>
          <a:xfrm>
            <a:off x="3432109" y="1985429"/>
            <a:ext cx="5880584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dirty="0">
                <a:solidFill>
                  <a:srgbClr val="4D6259"/>
                </a:solidFill>
                <a:latin typeface="CAT Neuzeit"/>
                <a:ea typeface="CAT Neuzeit"/>
                <a:cs typeface="CAT Neuzeit"/>
                <a:sym typeface="CAT Neuzeit"/>
              </a:rPr>
              <a:t>4. VERIFY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5FAC02-EFF8-63FB-2DBF-346EEFF5A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18" y="2696231"/>
            <a:ext cx="15928302" cy="6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8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310</Words>
  <Application>Microsoft Office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Mukta Mahee Bold</vt:lpstr>
      <vt:lpstr>CAT Neuzeit</vt:lpstr>
      <vt:lpstr>Arial</vt:lpstr>
      <vt:lpstr>Mukta Mahee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Peerview</dc:title>
  <cp:lastModifiedBy>Aarya kondawar</cp:lastModifiedBy>
  <cp:revision>2</cp:revision>
  <dcterms:created xsi:type="dcterms:W3CDTF">2006-08-16T00:00:00Z</dcterms:created>
  <dcterms:modified xsi:type="dcterms:W3CDTF">2025-10-22T18:53:22Z</dcterms:modified>
  <dc:identifier>DAG14nrA_Lk</dc:identifier>
</cp:coreProperties>
</file>